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3C4A4A2-D7E4-4211-A461-16592FC47058}" type="datetimeFigureOut">
              <a:rPr lang="fr-FR" smtClean="0"/>
              <a:t>27/01/2017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C8368CD-4267-48DE-8042-20D8A6BFC259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Projet 1 : E-PINOY </a:t>
            </a:r>
            <a:br>
              <a:rPr lang="fr-FR" dirty="0" smtClean="0"/>
            </a:br>
            <a:r>
              <a:rPr lang="fr-FR" dirty="0" smtClean="0"/>
              <a:t>Association des Philippins unis à Epinay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3600" y="4268688"/>
            <a:ext cx="6560234" cy="1752600"/>
          </a:xfrm>
        </p:spPr>
        <p:txBody>
          <a:bodyPr/>
          <a:lstStyle/>
          <a:p>
            <a:r>
              <a:rPr lang="fr-FR" dirty="0" smtClean="0"/>
              <a:t>DAYAO Louise-Anne</a:t>
            </a:r>
          </a:p>
          <a:p>
            <a:r>
              <a:rPr lang="fr-FR" dirty="0" smtClean="0"/>
              <a:t>MABROUK </a:t>
            </a:r>
            <a:r>
              <a:rPr lang="fr-FR" dirty="0" err="1" smtClean="0"/>
              <a:t>Ayoub</a:t>
            </a:r>
            <a:endParaRPr lang="fr-FR" dirty="0" smtClean="0"/>
          </a:p>
          <a:p>
            <a:r>
              <a:rPr lang="fr-FR" dirty="0" smtClean="0"/>
              <a:t>PHOMMAHAXAY Cyril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1: Choix du projet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Elève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Organisation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DAYAO Louise-Anne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Association:</a:t>
                      </a:r>
                      <a:r>
                        <a:rPr lang="fr-FR" baseline="0" dirty="0" smtClean="0"/>
                        <a:t> E-PINOY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Association à but non lucratif crée très récemment, visant à rassembler les philippins d'Epinay pour s'aider mutuellement ou organiser des évènements/réunions.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MABROUK</a:t>
                      </a:r>
                      <a:r>
                        <a:rPr lang="en-US" dirty="0" smtClean="0"/>
                        <a:t> </a:t>
                      </a:r>
                      <a:r>
                        <a:rPr lang="fr-FR" dirty="0" err="1" smtClean="0"/>
                        <a:t>Ayoub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PHOMMAHAXAY Cyril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Choix final de l’équipe: </a:t>
            </a:r>
            <a:br>
              <a:rPr lang="fr-FR" dirty="0" smtClean="0"/>
            </a:br>
            <a:r>
              <a:rPr lang="fr-FR" dirty="0" smtClean="0"/>
              <a:t>E-Pinoy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</TotalTime>
  <Words>55</Words>
  <Application>Microsoft Office PowerPoint</Application>
  <PresentationFormat>Affichage à l'écran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Fonderie</vt:lpstr>
      <vt:lpstr>Projet 1 : E-PINOY  Association des Philippins unis à Epinay </vt:lpstr>
      <vt:lpstr>Etape 1: Choix du projet</vt:lpstr>
      <vt:lpstr>Choix final de l’équipe:  E-Pinoy</vt:lpstr>
    </vt:vector>
  </TitlesOfParts>
  <Company>FEYDER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1 :</dc:title>
  <dc:creator>SUPERVISEUR</dc:creator>
  <cp:lastModifiedBy>SUPERVISEUR</cp:lastModifiedBy>
  <cp:revision>3</cp:revision>
  <dcterms:created xsi:type="dcterms:W3CDTF">2017-01-27T11:29:40Z</dcterms:created>
  <dcterms:modified xsi:type="dcterms:W3CDTF">2017-01-27T11:52:34Z</dcterms:modified>
</cp:coreProperties>
</file>